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57" r:id="rId5"/>
    <p:sldId id="261" r:id="rId6"/>
    <p:sldId id="259" r:id="rId7"/>
    <p:sldId id="258" r:id="rId8"/>
    <p:sldId id="264" r:id="rId9"/>
    <p:sldId id="265" r:id="rId10"/>
    <p:sldId id="267" r:id="rId11"/>
    <p:sldId id="266" r:id="rId12"/>
    <p:sldId id="268" r:id="rId13"/>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123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Make Ready A People Prepared For the Lord</a:t>
            </a:r>
            <a:endParaRPr lang="en-US"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13/01/19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040AA-4864-4897-B6F3-FFD3AA46D03F}"/>
              </a:ext>
            </a:extLst>
          </p:cNvPr>
          <p:cNvSpPr>
            <a:spLocks noGrp="1"/>
          </p:cNvSpPr>
          <p:nvPr>
            <p:ph type="title"/>
          </p:nvPr>
        </p:nvSpPr>
        <p:spPr/>
        <p:txBody>
          <a:bodyPr/>
          <a:lstStyle/>
          <a:p>
            <a:r>
              <a:rPr lang="en-AU" dirty="0"/>
              <a:t>Mark 1:9-11</a:t>
            </a:r>
          </a:p>
        </p:txBody>
      </p:sp>
      <p:sp>
        <p:nvSpPr>
          <p:cNvPr id="3" name="Content Placeholder 2">
            <a:extLst>
              <a:ext uri="{FF2B5EF4-FFF2-40B4-BE49-F238E27FC236}">
                <a16:creationId xmlns:a16="http://schemas.microsoft.com/office/drawing/2014/main" id="{51CDC4E1-E2E2-4567-9C7F-1ED23B3DB827}"/>
              </a:ext>
            </a:extLst>
          </p:cNvPr>
          <p:cNvSpPr>
            <a:spLocks noGrp="1"/>
          </p:cNvSpPr>
          <p:nvPr>
            <p:ph idx="1"/>
          </p:nvPr>
        </p:nvSpPr>
        <p:spPr>
          <a:xfrm>
            <a:off x="251520" y="1207293"/>
            <a:ext cx="8712968" cy="5030019"/>
          </a:xfrm>
        </p:spPr>
        <p:txBody>
          <a:bodyPr>
            <a:normAutofit lnSpcReduction="10000"/>
          </a:bodyPr>
          <a:lstStyle/>
          <a:p>
            <a:pPr marL="0" indent="0">
              <a:buNone/>
            </a:pPr>
            <a:r>
              <a:rPr lang="en-AU" b="1" baseline="30000" dirty="0"/>
              <a:t>9 </a:t>
            </a:r>
            <a:r>
              <a:rPr lang="en-AU" dirty="0"/>
              <a:t>It came to pass in those days </a:t>
            </a:r>
            <a:r>
              <a:rPr lang="en-AU" i="1" dirty="0"/>
              <a:t>that</a:t>
            </a:r>
            <a:r>
              <a:rPr lang="en-AU" dirty="0"/>
              <a:t> Jesus came from Nazareth of Galilee, and was baptized by John in the Jordan. </a:t>
            </a:r>
          </a:p>
          <a:p>
            <a:pPr marL="0" indent="0">
              <a:buNone/>
            </a:pPr>
            <a:r>
              <a:rPr lang="en-AU" b="1" baseline="30000" dirty="0"/>
              <a:t>10 </a:t>
            </a:r>
            <a:r>
              <a:rPr lang="en-AU" dirty="0"/>
              <a:t>And </a:t>
            </a:r>
            <a:r>
              <a:rPr lang="en-AU" b="1" u="sng" dirty="0"/>
              <a:t>immediately</a:t>
            </a:r>
            <a:r>
              <a:rPr lang="en-AU" dirty="0"/>
              <a:t>, coming up from the water, He saw the </a:t>
            </a:r>
            <a:r>
              <a:rPr lang="en-AU" b="1" u="sng" dirty="0"/>
              <a:t>heavens parting</a:t>
            </a:r>
            <a:r>
              <a:rPr lang="en-AU" u="sng" dirty="0"/>
              <a:t> </a:t>
            </a:r>
            <a:r>
              <a:rPr lang="en-AU" dirty="0"/>
              <a:t>and the </a:t>
            </a:r>
            <a:r>
              <a:rPr lang="en-AU" b="1" u="sng" dirty="0"/>
              <a:t>Spirit descending</a:t>
            </a:r>
            <a:r>
              <a:rPr lang="en-AU" u="sng" dirty="0"/>
              <a:t> </a:t>
            </a:r>
            <a:r>
              <a:rPr lang="en-AU" dirty="0"/>
              <a:t>upon Him like a dove. </a:t>
            </a:r>
          </a:p>
          <a:p>
            <a:pPr marL="0" indent="0">
              <a:buNone/>
            </a:pPr>
            <a:r>
              <a:rPr lang="en-AU" b="1" baseline="30000" dirty="0"/>
              <a:t>11 </a:t>
            </a:r>
            <a:r>
              <a:rPr lang="en-AU" dirty="0"/>
              <a:t>Then a </a:t>
            </a:r>
            <a:r>
              <a:rPr lang="en-AU" b="1" u="sng" dirty="0"/>
              <a:t>voice came from heaven</a:t>
            </a:r>
            <a:r>
              <a:rPr lang="en-AU" u="sng" dirty="0"/>
              <a:t>,</a:t>
            </a:r>
            <a:r>
              <a:rPr lang="en-AU" dirty="0"/>
              <a:t> “You are My beloved Son, in whom I am well pleased.”</a:t>
            </a:r>
          </a:p>
        </p:txBody>
      </p:sp>
    </p:spTree>
    <p:extLst>
      <p:ext uri="{BB962C8B-B14F-4D97-AF65-F5344CB8AC3E}">
        <p14:creationId xmlns:p14="http://schemas.microsoft.com/office/powerpoint/2010/main" val="2038574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6C329-59EA-4F48-A4D1-CE4FA8B4C5FD}"/>
              </a:ext>
            </a:extLst>
          </p:cNvPr>
          <p:cNvSpPr>
            <a:spLocks noGrp="1"/>
          </p:cNvSpPr>
          <p:nvPr>
            <p:ph type="title"/>
          </p:nvPr>
        </p:nvSpPr>
        <p:spPr/>
        <p:txBody>
          <a:bodyPr/>
          <a:lstStyle/>
          <a:p>
            <a:r>
              <a:rPr lang="en-AU" dirty="0"/>
              <a:t>2 Corinthians 13:14</a:t>
            </a:r>
          </a:p>
        </p:txBody>
      </p:sp>
      <p:sp>
        <p:nvSpPr>
          <p:cNvPr id="3" name="Content Placeholder 2">
            <a:extLst>
              <a:ext uri="{FF2B5EF4-FFF2-40B4-BE49-F238E27FC236}">
                <a16:creationId xmlns:a16="http://schemas.microsoft.com/office/drawing/2014/main" id="{DE2E2C45-88C3-494E-84C0-2A13CF0EDDF5}"/>
              </a:ext>
            </a:extLst>
          </p:cNvPr>
          <p:cNvSpPr>
            <a:spLocks noGrp="1"/>
          </p:cNvSpPr>
          <p:nvPr>
            <p:ph idx="1"/>
          </p:nvPr>
        </p:nvSpPr>
        <p:spPr/>
        <p:txBody>
          <a:bodyPr/>
          <a:lstStyle/>
          <a:p>
            <a:pPr marL="0" indent="0">
              <a:buNone/>
            </a:pPr>
            <a:r>
              <a:rPr lang="en-AU" b="1" baseline="30000" dirty="0"/>
              <a:t>14 </a:t>
            </a:r>
            <a:r>
              <a:rPr lang="en-AU" dirty="0"/>
              <a:t>The </a:t>
            </a:r>
            <a:r>
              <a:rPr lang="en-AU" b="1" dirty="0"/>
              <a:t>grace</a:t>
            </a:r>
            <a:r>
              <a:rPr lang="en-AU" dirty="0"/>
              <a:t> of the </a:t>
            </a:r>
            <a:r>
              <a:rPr lang="en-AU" b="1" u="sng" dirty="0"/>
              <a:t>Lord Jesus Christ</a:t>
            </a:r>
            <a:r>
              <a:rPr lang="en-AU" dirty="0"/>
              <a:t>, and    </a:t>
            </a:r>
            <a:br>
              <a:rPr lang="en-AU" dirty="0"/>
            </a:br>
            <a:r>
              <a:rPr lang="en-AU" dirty="0"/>
              <a:t>   the </a:t>
            </a:r>
            <a:r>
              <a:rPr lang="en-AU" b="1" dirty="0"/>
              <a:t>love</a:t>
            </a:r>
            <a:r>
              <a:rPr lang="en-AU" dirty="0"/>
              <a:t> of </a:t>
            </a:r>
            <a:r>
              <a:rPr lang="en-AU" b="1" u="sng" dirty="0"/>
              <a:t>God</a:t>
            </a:r>
            <a:r>
              <a:rPr lang="en-AU" dirty="0"/>
              <a:t>, and </a:t>
            </a:r>
          </a:p>
          <a:p>
            <a:pPr marL="0" indent="0">
              <a:buNone/>
            </a:pPr>
            <a:r>
              <a:rPr lang="en-AU" dirty="0"/>
              <a:t>   the </a:t>
            </a:r>
            <a:r>
              <a:rPr lang="en-AU" b="1" dirty="0"/>
              <a:t>communion</a:t>
            </a:r>
            <a:r>
              <a:rPr lang="en-AU" dirty="0"/>
              <a:t> of the </a:t>
            </a:r>
            <a:r>
              <a:rPr lang="en-AU" b="1" u="sng" dirty="0"/>
              <a:t>Holy Spirit</a:t>
            </a:r>
            <a:r>
              <a:rPr lang="en-AU" dirty="0"/>
              <a:t> </a:t>
            </a:r>
            <a:r>
              <a:rPr lang="en-AU" i="1" dirty="0"/>
              <a:t>be </a:t>
            </a:r>
            <a:r>
              <a:rPr lang="en-AU" dirty="0"/>
              <a:t>with you all. Amen.</a:t>
            </a:r>
          </a:p>
        </p:txBody>
      </p:sp>
    </p:spTree>
    <p:extLst>
      <p:ext uri="{BB962C8B-B14F-4D97-AF65-F5344CB8AC3E}">
        <p14:creationId xmlns:p14="http://schemas.microsoft.com/office/powerpoint/2010/main" val="656860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D1778-5280-45FE-BE64-EFB88596DDE4}"/>
              </a:ext>
            </a:extLst>
          </p:cNvPr>
          <p:cNvSpPr>
            <a:spLocks noGrp="1"/>
          </p:cNvSpPr>
          <p:nvPr>
            <p:ph type="title"/>
          </p:nvPr>
        </p:nvSpPr>
        <p:spPr/>
        <p:txBody>
          <a:bodyPr/>
          <a:lstStyle/>
          <a:p>
            <a:r>
              <a:rPr lang="en-AU" dirty="0"/>
              <a:t>Mark 1:1-3</a:t>
            </a:r>
          </a:p>
        </p:txBody>
      </p:sp>
      <p:sp>
        <p:nvSpPr>
          <p:cNvPr id="3" name="Content Placeholder 2">
            <a:extLst>
              <a:ext uri="{FF2B5EF4-FFF2-40B4-BE49-F238E27FC236}">
                <a16:creationId xmlns:a16="http://schemas.microsoft.com/office/drawing/2014/main" id="{F5CAF4D2-BF9C-4CFE-8848-AACC2327F044}"/>
              </a:ext>
            </a:extLst>
          </p:cNvPr>
          <p:cNvSpPr>
            <a:spLocks noGrp="1"/>
          </p:cNvSpPr>
          <p:nvPr>
            <p:ph idx="1"/>
          </p:nvPr>
        </p:nvSpPr>
        <p:spPr/>
        <p:txBody>
          <a:bodyPr>
            <a:normAutofit lnSpcReduction="10000"/>
          </a:bodyPr>
          <a:lstStyle/>
          <a:p>
            <a:pPr marL="0" indent="0">
              <a:buNone/>
            </a:pPr>
            <a:r>
              <a:rPr lang="en-AU" dirty="0"/>
              <a:t>The beginning of the gospel of Jesus Christ, the Son of God. </a:t>
            </a:r>
          </a:p>
          <a:p>
            <a:pPr marL="0" indent="0">
              <a:buNone/>
            </a:pPr>
            <a:r>
              <a:rPr lang="en-AU" b="1" baseline="30000" dirty="0"/>
              <a:t>2 </a:t>
            </a:r>
            <a:r>
              <a:rPr lang="en-AU" dirty="0"/>
              <a:t>As it is written in the Prophets:</a:t>
            </a:r>
          </a:p>
          <a:p>
            <a:pPr marL="0" indent="0">
              <a:buNone/>
            </a:pPr>
            <a:r>
              <a:rPr lang="en-AU" dirty="0"/>
              <a:t>“Behold, I send My messenger before Your face,</a:t>
            </a:r>
            <a:br>
              <a:rPr lang="en-AU" dirty="0"/>
            </a:br>
            <a:r>
              <a:rPr lang="en-AU" dirty="0"/>
              <a:t>Who will prepare Your way before You.”</a:t>
            </a:r>
            <a:br>
              <a:rPr lang="en-AU" dirty="0"/>
            </a:br>
            <a:r>
              <a:rPr lang="en-AU" b="1" baseline="30000" dirty="0"/>
              <a:t>3 </a:t>
            </a:r>
            <a:r>
              <a:rPr lang="en-AU" dirty="0"/>
              <a:t>“The voice of one crying in the wilderness:</a:t>
            </a:r>
            <a:br>
              <a:rPr lang="en-AU" dirty="0"/>
            </a:br>
            <a:r>
              <a:rPr lang="en-AU" dirty="0"/>
              <a:t>‘Prepare the way of the </a:t>
            </a:r>
            <a:r>
              <a:rPr lang="en-AU" cap="small" dirty="0"/>
              <a:t>Lord</a:t>
            </a:r>
            <a:r>
              <a:rPr lang="en-AU" dirty="0"/>
              <a:t>;</a:t>
            </a:r>
            <a:br>
              <a:rPr lang="en-AU" dirty="0"/>
            </a:br>
            <a:r>
              <a:rPr lang="en-AU" dirty="0"/>
              <a:t>Make His paths straight.’ ”</a:t>
            </a:r>
          </a:p>
          <a:p>
            <a:pPr marL="0" indent="0">
              <a:buNone/>
            </a:pPr>
            <a:endParaRPr lang="en-AU" dirty="0"/>
          </a:p>
        </p:txBody>
      </p:sp>
    </p:spTree>
    <p:extLst>
      <p:ext uri="{BB962C8B-B14F-4D97-AF65-F5344CB8AC3E}">
        <p14:creationId xmlns:p14="http://schemas.microsoft.com/office/powerpoint/2010/main" val="168920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C253A-0EED-4D6D-A94F-06897CFB5C0D}"/>
              </a:ext>
            </a:extLst>
          </p:cNvPr>
          <p:cNvSpPr>
            <a:spLocks noGrp="1"/>
          </p:cNvSpPr>
          <p:nvPr>
            <p:ph type="title"/>
          </p:nvPr>
        </p:nvSpPr>
        <p:spPr/>
        <p:txBody>
          <a:bodyPr/>
          <a:lstStyle/>
          <a:p>
            <a:r>
              <a:rPr lang="en-AU" dirty="0"/>
              <a:t>Malachi 4:5-6</a:t>
            </a:r>
          </a:p>
        </p:txBody>
      </p:sp>
      <p:sp>
        <p:nvSpPr>
          <p:cNvPr id="3" name="Content Placeholder 2">
            <a:extLst>
              <a:ext uri="{FF2B5EF4-FFF2-40B4-BE49-F238E27FC236}">
                <a16:creationId xmlns:a16="http://schemas.microsoft.com/office/drawing/2014/main" id="{17D7F2C5-5D5A-462B-A6DE-11310A316CAA}"/>
              </a:ext>
            </a:extLst>
          </p:cNvPr>
          <p:cNvSpPr>
            <a:spLocks noGrp="1"/>
          </p:cNvSpPr>
          <p:nvPr>
            <p:ph idx="1"/>
          </p:nvPr>
        </p:nvSpPr>
        <p:spPr/>
        <p:txBody>
          <a:bodyPr/>
          <a:lstStyle/>
          <a:p>
            <a:pPr marL="0" indent="0">
              <a:buNone/>
            </a:pPr>
            <a:r>
              <a:rPr lang="en-AU" b="1" baseline="30000" dirty="0"/>
              <a:t>5</a:t>
            </a:r>
            <a:r>
              <a:rPr lang="en-AU" dirty="0"/>
              <a:t>Behold, I will send you Elijah the prophet</a:t>
            </a:r>
            <a:br>
              <a:rPr lang="en-AU" dirty="0"/>
            </a:br>
            <a:r>
              <a:rPr lang="en-AU" dirty="0"/>
              <a:t>Before the coming of the great and dreadful day of the </a:t>
            </a:r>
            <a:r>
              <a:rPr lang="en-AU" cap="small" dirty="0"/>
              <a:t>Lord</a:t>
            </a:r>
            <a:r>
              <a:rPr lang="en-AU" dirty="0"/>
              <a:t>.</a:t>
            </a:r>
            <a:br>
              <a:rPr lang="en-AU" dirty="0"/>
            </a:br>
            <a:r>
              <a:rPr lang="en-AU" b="1" baseline="30000" dirty="0"/>
              <a:t>6 </a:t>
            </a:r>
            <a:r>
              <a:rPr lang="en-AU" dirty="0"/>
              <a:t>And he will </a:t>
            </a:r>
            <a:r>
              <a:rPr lang="en-AU" b="1" u="sng" dirty="0"/>
              <a:t>turn</a:t>
            </a:r>
            <a:br>
              <a:rPr lang="en-AU" b="1" u="sng" dirty="0"/>
            </a:br>
            <a:r>
              <a:rPr lang="en-AU" b="1" u="sng" dirty="0"/>
              <a:t>The hearts of the fathers to the children,</a:t>
            </a:r>
            <a:br>
              <a:rPr lang="en-AU" b="1" u="sng" dirty="0"/>
            </a:br>
            <a:r>
              <a:rPr lang="en-AU" b="1" u="sng" dirty="0"/>
              <a:t>And the hearts of the children to their fathers,</a:t>
            </a:r>
            <a:br>
              <a:rPr lang="en-AU" dirty="0"/>
            </a:br>
            <a:r>
              <a:rPr lang="en-AU" dirty="0"/>
              <a:t>Lest I come and strike the earth with a curse.”</a:t>
            </a:r>
          </a:p>
        </p:txBody>
      </p:sp>
    </p:spTree>
    <p:extLst>
      <p:ext uri="{BB962C8B-B14F-4D97-AF65-F5344CB8AC3E}">
        <p14:creationId xmlns:p14="http://schemas.microsoft.com/office/powerpoint/2010/main" val="1785384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EDBA-A1A0-49EF-84E8-88F20C0DFAEF}"/>
              </a:ext>
            </a:extLst>
          </p:cNvPr>
          <p:cNvSpPr>
            <a:spLocks noGrp="1"/>
          </p:cNvSpPr>
          <p:nvPr>
            <p:ph type="title"/>
          </p:nvPr>
        </p:nvSpPr>
        <p:spPr/>
        <p:txBody>
          <a:bodyPr/>
          <a:lstStyle/>
          <a:p>
            <a:r>
              <a:rPr lang="en-AU" dirty="0"/>
              <a:t>Luke 1:13-17</a:t>
            </a:r>
          </a:p>
        </p:txBody>
      </p:sp>
      <p:sp>
        <p:nvSpPr>
          <p:cNvPr id="3" name="Content Placeholder 2">
            <a:extLst>
              <a:ext uri="{FF2B5EF4-FFF2-40B4-BE49-F238E27FC236}">
                <a16:creationId xmlns:a16="http://schemas.microsoft.com/office/drawing/2014/main" id="{E7724416-60DB-424F-8E80-BC1D836B75E1}"/>
              </a:ext>
            </a:extLst>
          </p:cNvPr>
          <p:cNvSpPr>
            <a:spLocks noGrp="1"/>
          </p:cNvSpPr>
          <p:nvPr>
            <p:ph idx="1"/>
          </p:nvPr>
        </p:nvSpPr>
        <p:spPr/>
        <p:txBody>
          <a:bodyPr>
            <a:normAutofit fontScale="92500" lnSpcReduction="10000"/>
          </a:bodyPr>
          <a:lstStyle/>
          <a:p>
            <a:pPr marL="0" indent="0">
              <a:buNone/>
            </a:pPr>
            <a:r>
              <a:rPr lang="en-AU" b="1" baseline="30000" dirty="0"/>
              <a:t>13 </a:t>
            </a:r>
            <a:r>
              <a:rPr lang="en-AU" dirty="0"/>
              <a:t>But the angel said to him, “Do not be afraid, Zacharias, for your prayer is heard; and your wife Elizabeth will bear you a son, and you shall call his name John. </a:t>
            </a:r>
          </a:p>
          <a:p>
            <a:pPr marL="0" indent="0">
              <a:buNone/>
            </a:pPr>
            <a:r>
              <a:rPr lang="en-AU" b="1" baseline="30000" dirty="0"/>
              <a:t>14 </a:t>
            </a:r>
            <a:r>
              <a:rPr lang="en-AU" dirty="0"/>
              <a:t>And you will have joy and gladness, and many will rejoice at his birth. </a:t>
            </a:r>
          </a:p>
          <a:p>
            <a:pPr marL="0" indent="0">
              <a:buNone/>
            </a:pPr>
            <a:r>
              <a:rPr lang="en-AU" b="1" baseline="30000" dirty="0"/>
              <a:t>15 </a:t>
            </a:r>
            <a:r>
              <a:rPr lang="en-AU" dirty="0"/>
              <a:t>For he will be great in the sight of the Lord, and shall drink neither wine nor strong drink. He will also be filled with the Holy Spirit, even from his mother’s womb. </a:t>
            </a:r>
          </a:p>
        </p:txBody>
      </p:sp>
    </p:spTree>
    <p:extLst>
      <p:ext uri="{BB962C8B-B14F-4D97-AF65-F5344CB8AC3E}">
        <p14:creationId xmlns:p14="http://schemas.microsoft.com/office/powerpoint/2010/main" val="2889858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3A96-F091-4F63-AF44-ADADCE1E6836}"/>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2653FAF4-A98F-4B8F-9EFD-C8B610854C49}"/>
              </a:ext>
            </a:extLst>
          </p:cNvPr>
          <p:cNvSpPr>
            <a:spLocks noGrp="1"/>
          </p:cNvSpPr>
          <p:nvPr>
            <p:ph idx="1"/>
          </p:nvPr>
        </p:nvSpPr>
        <p:spPr/>
        <p:txBody>
          <a:bodyPr/>
          <a:lstStyle/>
          <a:p>
            <a:pPr marL="0" indent="0">
              <a:buNone/>
            </a:pPr>
            <a:r>
              <a:rPr lang="en-AU" b="1" baseline="30000" dirty="0"/>
              <a:t>16 </a:t>
            </a:r>
            <a:r>
              <a:rPr lang="en-AU" dirty="0"/>
              <a:t>And he will turn many of the children of Israel to the Lord their God. </a:t>
            </a:r>
          </a:p>
          <a:p>
            <a:pPr marL="0" indent="0">
              <a:buNone/>
            </a:pPr>
            <a:r>
              <a:rPr lang="en-AU" b="1" baseline="30000" dirty="0"/>
              <a:t>17 </a:t>
            </a:r>
            <a:r>
              <a:rPr lang="en-AU" dirty="0"/>
              <a:t>He will also go before Him in the spirit and power of Elijah, ‘to turn the hearts of the fathers to the children,’ and the disobedient to the wisdom of the just, to make ready a people prepared for the Lord.”</a:t>
            </a:r>
          </a:p>
          <a:p>
            <a:pPr marL="0" indent="0">
              <a:buNone/>
            </a:pPr>
            <a:endParaRPr lang="en-AU" dirty="0"/>
          </a:p>
        </p:txBody>
      </p:sp>
    </p:spTree>
    <p:extLst>
      <p:ext uri="{BB962C8B-B14F-4D97-AF65-F5344CB8AC3E}">
        <p14:creationId xmlns:p14="http://schemas.microsoft.com/office/powerpoint/2010/main" val="831090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D6E6B-927F-4220-AFD7-5F92067E5331}"/>
              </a:ext>
            </a:extLst>
          </p:cNvPr>
          <p:cNvSpPr>
            <a:spLocks noGrp="1"/>
          </p:cNvSpPr>
          <p:nvPr>
            <p:ph type="title"/>
          </p:nvPr>
        </p:nvSpPr>
        <p:spPr/>
        <p:txBody>
          <a:bodyPr/>
          <a:lstStyle/>
          <a:p>
            <a:r>
              <a:rPr lang="en-AU" dirty="0"/>
              <a:t>Preparation</a:t>
            </a:r>
          </a:p>
        </p:txBody>
      </p:sp>
      <p:sp>
        <p:nvSpPr>
          <p:cNvPr id="3" name="Content Placeholder 2">
            <a:extLst>
              <a:ext uri="{FF2B5EF4-FFF2-40B4-BE49-F238E27FC236}">
                <a16:creationId xmlns:a16="http://schemas.microsoft.com/office/drawing/2014/main" id="{2D3EDEB5-55AA-4A0A-AE2D-606CB9F9F476}"/>
              </a:ext>
            </a:extLst>
          </p:cNvPr>
          <p:cNvSpPr>
            <a:spLocks noGrp="1"/>
          </p:cNvSpPr>
          <p:nvPr>
            <p:ph idx="1"/>
          </p:nvPr>
        </p:nvSpPr>
        <p:spPr>
          <a:xfrm>
            <a:off x="251520" y="1207293"/>
            <a:ext cx="8712968" cy="4958011"/>
          </a:xfrm>
        </p:spPr>
        <p:txBody>
          <a:bodyPr>
            <a:normAutofit fontScale="92500" lnSpcReduction="10000"/>
          </a:bodyPr>
          <a:lstStyle/>
          <a:p>
            <a:r>
              <a:rPr lang="en-AU" dirty="0"/>
              <a:t>We must prepare for the increase</a:t>
            </a:r>
            <a:br>
              <a:rPr lang="en-AU" dirty="0"/>
            </a:br>
            <a:r>
              <a:rPr lang="en-AU" dirty="0"/>
              <a:t>The Seed of the Word must be in us</a:t>
            </a:r>
          </a:p>
          <a:p>
            <a:r>
              <a:rPr lang="en-AU" dirty="0"/>
              <a:t>What are we preparing for? We </a:t>
            </a:r>
            <a:r>
              <a:rPr lang="en-AU"/>
              <a:t>prepare amiss(</a:t>
            </a:r>
            <a:r>
              <a:rPr lang="en-AU" dirty="0"/>
              <a:t>Matt 25).</a:t>
            </a:r>
            <a:br>
              <a:rPr lang="en-AU" dirty="0"/>
            </a:br>
            <a:r>
              <a:rPr lang="en-AU" dirty="0"/>
              <a:t>The Pharisees missed the Messiah (Luke 11)</a:t>
            </a:r>
            <a:br>
              <a:rPr lang="en-AU" dirty="0"/>
            </a:br>
            <a:r>
              <a:rPr lang="en-AU" dirty="0"/>
              <a:t>No revelation flow. We must live in constant revelation of who God is</a:t>
            </a:r>
          </a:p>
          <a:p>
            <a:r>
              <a:rPr lang="en-AU" dirty="0"/>
              <a:t>POWER </a:t>
            </a:r>
            <a:r>
              <a:rPr lang="en-AU" dirty="0">
                <a:sym typeface="Wingdings" panose="05000000000000000000" pitchFamily="2" charset="2"/>
              </a:rPr>
              <a:t> PURPOSE  PERSON (Ephesians)</a:t>
            </a:r>
            <a:br>
              <a:rPr lang="en-AU" dirty="0">
                <a:sym typeface="Wingdings" panose="05000000000000000000" pitchFamily="2" charset="2"/>
              </a:rPr>
            </a:br>
            <a:r>
              <a:rPr lang="en-AU" dirty="0">
                <a:sym typeface="Wingdings" panose="05000000000000000000" pitchFamily="2" charset="2"/>
              </a:rPr>
              <a:t>When we miss the Purpose and the Person we build on the Temporal rather than the Eternal</a:t>
            </a:r>
            <a:endParaRPr lang="en-AU" dirty="0"/>
          </a:p>
          <a:p>
            <a:endParaRPr lang="en-AU" dirty="0"/>
          </a:p>
        </p:txBody>
      </p:sp>
    </p:spTree>
    <p:extLst>
      <p:ext uri="{BB962C8B-B14F-4D97-AF65-F5344CB8AC3E}">
        <p14:creationId xmlns:p14="http://schemas.microsoft.com/office/powerpoint/2010/main" val="630132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F8CDF-F424-410D-BCED-D24115D4DFA1}"/>
              </a:ext>
            </a:extLst>
          </p:cNvPr>
          <p:cNvSpPr>
            <a:spLocks noGrp="1"/>
          </p:cNvSpPr>
          <p:nvPr>
            <p:ph type="title"/>
          </p:nvPr>
        </p:nvSpPr>
        <p:spPr/>
        <p:txBody>
          <a:bodyPr/>
          <a:lstStyle/>
          <a:p>
            <a:r>
              <a:rPr lang="en-AU" dirty="0"/>
              <a:t>How Do We Know The People Are Prepared?</a:t>
            </a:r>
          </a:p>
        </p:txBody>
      </p:sp>
      <p:sp>
        <p:nvSpPr>
          <p:cNvPr id="3" name="Content Placeholder 2">
            <a:extLst>
              <a:ext uri="{FF2B5EF4-FFF2-40B4-BE49-F238E27FC236}">
                <a16:creationId xmlns:a16="http://schemas.microsoft.com/office/drawing/2014/main" id="{E4ECEFEA-1813-4832-B855-9708429F0B2C}"/>
              </a:ext>
            </a:extLst>
          </p:cNvPr>
          <p:cNvSpPr>
            <a:spLocks noGrp="1"/>
          </p:cNvSpPr>
          <p:nvPr>
            <p:ph idx="1"/>
          </p:nvPr>
        </p:nvSpPr>
        <p:spPr/>
        <p:txBody>
          <a:bodyPr/>
          <a:lstStyle/>
          <a:p>
            <a:pPr marL="514350" indent="-514350">
              <a:buFont typeface="+mj-lt"/>
              <a:buAutoNum type="arabicPeriod"/>
            </a:pPr>
            <a:r>
              <a:rPr lang="en-AU" dirty="0"/>
              <a:t>When many turn to the Lord God</a:t>
            </a:r>
          </a:p>
          <a:p>
            <a:pPr marL="514350" indent="-514350">
              <a:buFont typeface="+mj-lt"/>
              <a:buAutoNum type="arabicPeriod"/>
            </a:pPr>
            <a:r>
              <a:rPr lang="en-AU" dirty="0"/>
              <a:t>Hearts of the fathers turn to their children and the hearts of the children turn to the fathers (Naturally and Spiritually)</a:t>
            </a:r>
          </a:p>
        </p:txBody>
      </p:sp>
    </p:spTree>
    <p:extLst>
      <p:ext uri="{BB962C8B-B14F-4D97-AF65-F5344CB8AC3E}">
        <p14:creationId xmlns:p14="http://schemas.microsoft.com/office/powerpoint/2010/main" val="1657116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1C22-D9F6-45A6-841D-D40DF140C2B8}"/>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253014A1-A510-4936-BD50-4EB288A13837}"/>
              </a:ext>
            </a:extLst>
          </p:cNvPr>
          <p:cNvSpPr>
            <a:spLocks noGrp="1"/>
          </p:cNvSpPr>
          <p:nvPr>
            <p:ph idx="1"/>
          </p:nvPr>
        </p:nvSpPr>
        <p:spPr/>
        <p:txBody>
          <a:bodyPr/>
          <a:lstStyle/>
          <a:p>
            <a:pPr marL="514350" indent="-514350">
              <a:buFont typeface="+mj-lt"/>
              <a:buAutoNum type="arabicPeriod"/>
            </a:pPr>
            <a:r>
              <a:rPr lang="en-AU" dirty="0"/>
              <a:t>Respond To the love of the Father</a:t>
            </a:r>
          </a:p>
          <a:p>
            <a:pPr marL="514350" indent="-514350">
              <a:buFont typeface="+mj-lt"/>
              <a:buAutoNum type="arabicPeriod"/>
            </a:pPr>
            <a:r>
              <a:rPr lang="en-AU" dirty="0"/>
              <a:t>Respond to your spiritual parents</a:t>
            </a:r>
          </a:p>
          <a:p>
            <a:pPr marL="514350" indent="-514350">
              <a:buFont typeface="+mj-lt"/>
              <a:buAutoNum type="arabicPeriod"/>
            </a:pPr>
            <a:r>
              <a:rPr lang="en-AU" dirty="0"/>
              <a:t>Respond to your parents</a:t>
            </a:r>
          </a:p>
        </p:txBody>
      </p:sp>
    </p:spTree>
    <p:extLst>
      <p:ext uri="{BB962C8B-B14F-4D97-AF65-F5344CB8AC3E}">
        <p14:creationId xmlns:p14="http://schemas.microsoft.com/office/powerpoint/2010/main" val="474363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2D50B-7DEC-44C0-B1B2-FFF2A3F8AC0C}"/>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98E9FCE4-CE71-4796-8229-6DC10B08AF49}"/>
              </a:ext>
            </a:extLst>
          </p:cNvPr>
          <p:cNvSpPr>
            <a:spLocks noGrp="1"/>
          </p:cNvSpPr>
          <p:nvPr>
            <p:ph idx="1"/>
          </p:nvPr>
        </p:nvSpPr>
        <p:spPr/>
        <p:txBody>
          <a:bodyPr/>
          <a:lstStyle/>
          <a:p>
            <a:pPr marL="514350" indent="-514350">
              <a:buFont typeface="+mj-lt"/>
              <a:buAutoNum type="arabicPeriod"/>
            </a:pPr>
            <a:r>
              <a:rPr lang="en-AU" dirty="0"/>
              <a:t>Consider yours ways</a:t>
            </a:r>
          </a:p>
          <a:p>
            <a:pPr marL="514350" indent="-514350">
              <a:buFont typeface="+mj-lt"/>
              <a:buAutoNum type="arabicPeriod"/>
            </a:pPr>
            <a:r>
              <a:rPr lang="en-AU" dirty="0"/>
              <a:t>Learn to obey out of love</a:t>
            </a:r>
          </a:p>
          <a:p>
            <a:pPr marL="514350" indent="-514350">
              <a:buFont typeface="+mj-lt"/>
              <a:buAutoNum type="arabicPeriod"/>
            </a:pPr>
            <a:r>
              <a:rPr lang="en-AU" dirty="0"/>
              <a:t>Build the House of God</a:t>
            </a:r>
          </a:p>
        </p:txBody>
      </p:sp>
    </p:spTree>
    <p:extLst>
      <p:ext uri="{BB962C8B-B14F-4D97-AF65-F5344CB8AC3E}">
        <p14:creationId xmlns:p14="http://schemas.microsoft.com/office/powerpoint/2010/main" val="3768311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95FDE-B0BE-43A5-8CF4-07D3A548A457}"/>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478174F-03F8-44E1-A0AF-7C0C7C90BA55}"/>
              </a:ext>
            </a:extLst>
          </p:cNvPr>
          <p:cNvSpPr>
            <a:spLocks noGrp="1"/>
          </p:cNvSpPr>
          <p:nvPr>
            <p:ph idx="1"/>
          </p:nvPr>
        </p:nvSpPr>
        <p:spPr/>
        <p:txBody>
          <a:bodyPr/>
          <a:lstStyle/>
          <a:p>
            <a:pPr marL="0" indent="0">
              <a:buNone/>
            </a:pPr>
            <a:r>
              <a:rPr lang="en-AU" dirty="0"/>
              <a:t>Acceleration</a:t>
            </a:r>
          </a:p>
          <a:p>
            <a:pPr marL="0" indent="0">
              <a:buNone/>
            </a:pPr>
            <a:r>
              <a:rPr lang="en-AU" dirty="0"/>
              <a:t>Outpouring of the Spirit</a:t>
            </a:r>
          </a:p>
          <a:p>
            <a:pPr marL="0" indent="0">
              <a:buNone/>
            </a:pPr>
            <a:r>
              <a:rPr lang="en-AU" dirty="0"/>
              <a:t>The revelation of the Father’s Love</a:t>
            </a:r>
          </a:p>
        </p:txBody>
      </p:sp>
    </p:spTree>
    <p:extLst>
      <p:ext uri="{BB962C8B-B14F-4D97-AF65-F5344CB8AC3E}">
        <p14:creationId xmlns:p14="http://schemas.microsoft.com/office/powerpoint/2010/main" val="3919314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1376</TotalTime>
  <Words>119</Words>
  <Application>Microsoft Office PowerPoint</Application>
  <PresentationFormat>On-screen Show (4:3)</PresentationFormat>
  <Paragraphs>38</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맑은 고딕</vt:lpstr>
      <vt:lpstr>Arial</vt:lpstr>
      <vt:lpstr>Century Gothic</vt:lpstr>
      <vt:lpstr>Office Theme</vt:lpstr>
      <vt:lpstr>Make Ready A People Prepared For the Lord</vt:lpstr>
      <vt:lpstr>Mark 1:9-11</vt:lpstr>
      <vt:lpstr>2 Corinthians 13:14</vt:lpstr>
      <vt:lpstr>Mark 1:1-3</vt:lpstr>
      <vt:lpstr>Malachi 4:5-6</vt:lpstr>
      <vt:lpstr>Luke 1:13-17</vt:lpstr>
      <vt:lpstr>PowerPoint Presentation</vt:lpstr>
      <vt:lpstr>Preparation</vt:lpstr>
      <vt:lpstr>How Do We Know The People Are Prepared?</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72</cp:revision>
  <dcterms:created xsi:type="dcterms:W3CDTF">2014-04-01T16:35:38Z</dcterms:created>
  <dcterms:modified xsi:type="dcterms:W3CDTF">2019-01-12T23:00:42Z</dcterms:modified>
</cp:coreProperties>
</file>